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9" r:id="rId4"/>
    <p:sldId id="258" r:id="rId5"/>
    <p:sldId id="262" r:id="rId6"/>
    <p:sldId id="263" r:id="rId7"/>
    <p:sldId id="259" r:id="rId8"/>
    <p:sldId id="266" r:id="rId9"/>
    <p:sldId id="260" r:id="rId10"/>
    <p:sldId id="265" r:id="rId11"/>
    <p:sldId id="268" r:id="rId1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44" y="2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Heart That Pleases God</a:t>
            </a:r>
            <a:br>
              <a:rPr lang="en-US" dirty="0"/>
            </a:br>
            <a:r>
              <a:rPr lang="en-US" sz="3400" dirty="0"/>
              <a:t>To Run the Good Race</a:t>
            </a:r>
            <a:r>
              <a:rPr lang="en-US" dirty="0"/>
              <a:t>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Amy Tan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25/02/2018</a:t>
            </a:r>
          </a:p>
        </p:txBody>
      </p:sp>
    </p:spTree>
    <p:extLst>
      <p:ext uri="{BB962C8B-B14F-4D97-AF65-F5344CB8AC3E}">
        <p14:creationId xmlns:p14="http://schemas.microsoft.com/office/powerpoint/2010/main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36268-BA76-4DF6-B5E0-6B82193C6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E76C67A-92C2-4D06-85CE-CF3016B0BE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954" y="1484784"/>
            <a:ext cx="6620091" cy="4104456"/>
          </a:xfrm>
        </p:spPr>
      </p:pic>
    </p:spTree>
    <p:extLst>
      <p:ext uri="{BB962C8B-B14F-4D97-AF65-F5344CB8AC3E}">
        <p14:creationId xmlns:p14="http://schemas.microsoft.com/office/powerpoint/2010/main" val="3033145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ADE168D-AE94-47C5-9B40-6B221A82E5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692696"/>
            <a:ext cx="7056784" cy="4721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001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913C6-D5AC-420D-8FE4-F38832DFF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Obedience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34785A-A0FC-40A4-808D-96B07ED58E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Definition according to Oxford dictionary: </a:t>
            </a:r>
          </a:p>
          <a:p>
            <a:pPr marL="0" indent="0">
              <a:buNone/>
            </a:pPr>
            <a:r>
              <a:rPr lang="en-US" dirty="0"/>
              <a:t>	-	Compliance with an order, 				request, or law or submission to 			another’s authority </a:t>
            </a:r>
          </a:p>
        </p:txBody>
      </p:sp>
    </p:spTree>
    <p:extLst>
      <p:ext uri="{BB962C8B-B14F-4D97-AF65-F5344CB8AC3E}">
        <p14:creationId xmlns:p14="http://schemas.microsoft.com/office/powerpoint/2010/main" val="3374036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B69BD-C501-43E0-95F2-FC7EC1624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Obedience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A00707-4CDD-4ED5-8F4D-67CFF782A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9793A71-C498-4D1B-BAB8-D0CD19C7D0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921475"/>
              </p:ext>
            </p:extLst>
          </p:nvPr>
        </p:nvGraphicFramePr>
        <p:xfrm>
          <a:off x="251520" y="1844824"/>
          <a:ext cx="8568952" cy="2512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4476">
                  <a:extLst>
                    <a:ext uri="{9D8B030D-6E8A-4147-A177-3AD203B41FA5}">
                      <a16:colId xmlns:a16="http://schemas.microsoft.com/office/drawing/2014/main" val="1606101096"/>
                    </a:ext>
                  </a:extLst>
                </a:gridCol>
                <a:gridCol w="4284476">
                  <a:extLst>
                    <a:ext uri="{9D8B030D-6E8A-4147-A177-3AD203B41FA5}">
                      <a16:colId xmlns:a16="http://schemas.microsoft.com/office/drawing/2014/main" val="3065250212"/>
                    </a:ext>
                  </a:extLst>
                </a:gridCol>
              </a:tblGrid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Obedience to God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Disobedience to God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167693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Life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Death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378776"/>
                  </a:ext>
                </a:extLst>
              </a:tr>
              <a:tr h="928004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Leads to:</a:t>
                      </a:r>
                    </a:p>
                    <a:p>
                      <a:pPr algn="ctr"/>
                      <a:r>
                        <a:rPr lang="en-US" sz="2200" dirty="0"/>
                        <a:t> God’s promised blessing of life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Leads to: </a:t>
                      </a:r>
                    </a:p>
                    <a:p>
                      <a:pPr algn="ctr"/>
                      <a:r>
                        <a:rPr lang="en-US" sz="2200" dirty="0"/>
                        <a:t>Curse, judgement and death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0594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438672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B54F6-699E-48DC-929D-D87F21D41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Obedience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55E38C-91BA-4B43-BCB0-E8C25BA73A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Biblical example: </a:t>
            </a:r>
          </a:p>
          <a:p>
            <a:pPr>
              <a:buFontTx/>
              <a:buChar char="-"/>
            </a:pPr>
            <a:r>
              <a:rPr lang="en-US" dirty="0"/>
              <a:t>Abraham </a:t>
            </a:r>
          </a:p>
          <a:p>
            <a:pPr marL="1371600" lvl="2" indent="-571500">
              <a:buFont typeface="+mj-lt"/>
              <a:buAutoNum type="romanLcPeriod"/>
            </a:pPr>
            <a:r>
              <a:rPr lang="en-US" dirty="0"/>
              <a:t>He obeyed God’s command to go to a new land</a:t>
            </a:r>
          </a:p>
          <a:p>
            <a:pPr lvl="4" indent="-342900">
              <a:buFont typeface="Wingdings" panose="05000000000000000000" pitchFamily="2" charset="2"/>
              <a:buChar char="q"/>
            </a:pPr>
            <a:r>
              <a:rPr lang="en-US" dirty="0"/>
              <a:t>Gen 12:1-4</a:t>
            </a:r>
          </a:p>
          <a:p>
            <a:pPr marL="1371600" lvl="2" indent="-571500">
              <a:buFont typeface="+mj-lt"/>
              <a:buAutoNum type="romanLcPeriod"/>
            </a:pPr>
            <a:r>
              <a:rPr lang="en-US" dirty="0"/>
              <a:t>He obeyed God’s command to offer his son as a sacrifice </a:t>
            </a:r>
          </a:p>
          <a:p>
            <a:pPr lvl="4" indent="-342900">
              <a:buFont typeface="Wingdings" panose="05000000000000000000" pitchFamily="2" charset="2"/>
              <a:buChar char="q"/>
            </a:pPr>
            <a:r>
              <a:rPr lang="en-US" dirty="0"/>
              <a:t>Gen 22:1-19</a:t>
            </a:r>
          </a:p>
          <a:p>
            <a:pPr marL="1714500" lvl="4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976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1C2DE-EF36-45D6-B736-8C946D0BB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Attitude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9F92F-E091-42B4-9F55-89EA2F0391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How do we respond to God’s dealing of our heart condition? </a:t>
            </a:r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A6B019-9B1B-468C-BF14-D077ED9F58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2564904"/>
            <a:ext cx="2160240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9091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5AA43-A149-404F-873F-B88ED0C56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Attitude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300F05-09A4-4D46-8DED-65FDF2EE6F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Biblical example: </a:t>
            </a:r>
          </a:p>
          <a:p>
            <a:pPr>
              <a:buFontTx/>
              <a:buChar char="-"/>
            </a:pPr>
            <a:r>
              <a:rPr lang="en-US" dirty="0"/>
              <a:t>Saul/Paul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 Acts 9:1-9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/>
              <a:t>Saul’s initial attitude of the Gospel was to persecute the believers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/>
              <a:t>When God spoke to him on the road of Damascus, there was a change of attitude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/>
              <a:t>From persecutor to servant 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871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FE16B-84D9-415E-B7D2-80B9B43D3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Hear God’s Voice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2C2DD7-BEA6-409E-A49E-1C8737843E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428750" lvl="2" indent="-571500">
              <a:buFont typeface="+mj-lt"/>
              <a:buAutoNum type="romanLcPeriod"/>
            </a:pPr>
            <a:r>
              <a:rPr lang="en-US" dirty="0"/>
              <a:t>Listen to God’s voice with both ears</a:t>
            </a:r>
          </a:p>
          <a:p>
            <a:pPr marL="2114550" lvl="4" indent="-342900">
              <a:buFont typeface="Wingdings" panose="05000000000000000000" pitchFamily="2" charset="2"/>
              <a:buChar char="q"/>
            </a:pPr>
            <a:r>
              <a:rPr lang="en-US" dirty="0"/>
              <a:t>Exo 15: 26</a:t>
            </a:r>
          </a:p>
          <a:p>
            <a:pPr marL="2571750" lvl="5" indent="-342900">
              <a:buFont typeface="Wingdings" panose="05000000000000000000" pitchFamily="2" charset="2"/>
              <a:buChar char="Ø"/>
            </a:pPr>
            <a:r>
              <a:rPr lang="en-US" dirty="0"/>
              <a:t>Emphasis of what we listen to</a:t>
            </a:r>
          </a:p>
          <a:p>
            <a:pPr marL="1428750" lvl="2" indent="-571500">
              <a:buFont typeface="+mj-lt"/>
              <a:buAutoNum type="romanLcPeriod"/>
            </a:pPr>
            <a:r>
              <a:rPr lang="en-US" dirty="0"/>
              <a:t>Listen diligently to God’s voice </a:t>
            </a:r>
          </a:p>
          <a:p>
            <a:pPr marL="2114550" lvl="4" indent="-342900">
              <a:buFont typeface="Wingdings" panose="05000000000000000000" pitchFamily="2" charset="2"/>
              <a:buChar char="q"/>
            </a:pPr>
            <a:r>
              <a:rPr lang="en-US" dirty="0" err="1"/>
              <a:t>Deut</a:t>
            </a:r>
            <a:r>
              <a:rPr lang="en-US" dirty="0"/>
              <a:t> 28:1-2, 15</a:t>
            </a:r>
          </a:p>
          <a:p>
            <a:pPr marL="2571750" lvl="5" indent="-342900">
              <a:buFont typeface="Wingdings" panose="05000000000000000000" pitchFamily="2" charset="2"/>
              <a:buChar char="Ø"/>
            </a:pPr>
            <a:r>
              <a:rPr lang="en-US" dirty="0"/>
              <a:t>Listen and obey – blessings </a:t>
            </a:r>
          </a:p>
          <a:p>
            <a:pPr marL="2571750" lvl="5" indent="-342900">
              <a:buFont typeface="Wingdings" panose="05000000000000000000" pitchFamily="2" charset="2"/>
              <a:buChar char="Ø"/>
            </a:pPr>
            <a:r>
              <a:rPr lang="en-US" dirty="0"/>
              <a:t>Listen and do not obey - curses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004660-ABEC-45A5-B06F-54EB968405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4094192"/>
            <a:ext cx="2483063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254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6650D-AAAB-46D8-816E-4920BCF31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Hear God’s Voice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91D968-B073-444F-8DAF-D175CBB2FE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dirty="0"/>
              <a:t>Guard our heart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 err="1"/>
              <a:t>Prov</a:t>
            </a:r>
            <a:r>
              <a:rPr lang="en-US" dirty="0"/>
              <a:t> 4:23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- Keep our heart pure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Matt 5:8</a:t>
            </a:r>
          </a:p>
          <a:p>
            <a:pPr lvl="4">
              <a:buFont typeface="Wingdings" panose="05000000000000000000" pitchFamily="2" charset="2"/>
              <a:buChar char="Ø"/>
            </a:pPr>
            <a:endParaRPr lang="en-US" dirty="0"/>
          </a:p>
          <a:p>
            <a:pPr marL="1828800" lvl="4" indent="0">
              <a:buNone/>
            </a:pPr>
            <a:endParaRPr lang="en-US" dirty="0"/>
          </a:p>
          <a:p>
            <a:pPr lvl="4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E4D899-486B-42D9-82DD-F126C147AD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214541"/>
            <a:ext cx="1728192" cy="1553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690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D8F0E-72D3-4C04-AF11-AAEFF5B3C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B4403A-4E12-4FAA-839C-E9D7FC76A6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dirty="0"/>
              <a:t>Constantly work with the Holy Spirit to keep your heart right </a:t>
            </a:r>
          </a:p>
          <a:p>
            <a:pPr>
              <a:buFontTx/>
              <a:buChar char="-"/>
            </a:pPr>
            <a:r>
              <a:rPr lang="en-US" dirty="0"/>
              <a:t>If you want to be a victorious Christian, guard your heart – even when you don’t feel like it </a:t>
            </a:r>
          </a:p>
        </p:txBody>
      </p:sp>
    </p:spTree>
    <p:extLst>
      <p:ext uri="{BB962C8B-B14F-4D97-AF65-F5344CB8AC3E}">
        <p14:creationId xmlns:p14="http://schemas.microsoft.com/office/powerpoint/2010/main" val="20906019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1898</TotalTime>
  <Words>228</Words>
  <Application>Microsoft Office PowerPoint</Application>
  <PresentationFormat>On-screen Show (4:3)</PresentationFormat>
  <Paragraphs>49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Malgun Gothic</vt:lpstr>
      <vt:lpstr>Arial</vt:lpstr>
      <vt:lpstr>Century Gothic</vt:lpstr>
      <vt:lpstr>Wingdings</vt:lpstr>
      <vt:lpstr>Office Theme</vt:lpstr>
      <vt:lpstr>A Heart That Pleases God To Run the Good Race </vt:lpstr>
      <vt:lpstr>PowerPoint Presentation</vt:lpstr>
      <vt:lpstr>PowerPoint Presentation</vt:lpstr>
      <vt:lpstr>1. Obedience</vt:lpstr>
      <vt:lpstr>1. Obedience </vt:lpstr>
      <vt:lpstr>1. Obedience </vt:lpstr>
      <vt:lpstr>2. Attitude</vt:lpstr>
      <vt:lpstr>2. Attitude</vt:lpstr>
      <vt:lpstr>3. Hear God’s Voice</vt:lpstr>
      <vt:lpstr>3. Hear God’s Voice</vt:lpstr>
      <vt:lpstr>Conclusion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Amy Tan</cp:lastModifiedBy>
  <cp:revision>56</cp:revision>
  <dcterms:created xsi:type="dcterms:W3CDTF">2014-04-01T16:35:38Z</dcterms:created>
  <dcterms:modified xsi:type="dcterms:W3CDTF">2018-02-24T15:13:30Z</dcterms:modified>
</cp:coreProperties>
</file>